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72" r:id="rId7"/>
    <p:sldId id="271" r:id="rId8"/>
    <p:sldId id="266" r:id="rId9"/>
    <p:sldId id="267" r:id="rId10"/>
    <p:sldId id="273" r:id="rId11"/>
    <p:sldId id="268" r:id="rId12"/>
    <p:sldId id="274" r:id="rId13"/>
    <p:sldId id="269" r:id="rId14"/>
    <p:sldId id="270" r:id="rId1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9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6D384A-FA5B-E8DB-CC15-CC91AFB4D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873F85-5798-1A8B-19BD-B34FFA593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8C242E-F467-1667-BE36-C49FEFFF6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2BAEC9-F09D-F6A9-D4AC-2D36B83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1134A3-FB07-BC54-6AE4-796CBE80F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46044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014071-5668-18F2-884C-68BDC575E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B45EACA-09CA-FC45-8D04-06C101529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824DE7-7023-9166-5365-3F1B27057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481EAF-C047-DE5D-1D1C-BEEAF7EC9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5CC431-64FB-792A-3B0E-DC6CEBAE9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50378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3514B93-DD7C-E138-EB31-0CA5F66D36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FA2BDD1-6A54-473E-2CEE-85C11A7C41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899597-2A83-0CBF-9CF6-300BC8C7E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195E73-31EC-07EA-5251-E024CB658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EC56D5-798B-B2C7-4EC0-425986C11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0835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47C84-C045-1A93-CD58-D70CC0F38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967887-D9AA-EFAB-B9D4-F3E944A39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964D7F-EDCA-142F-5089-5D1DFCB74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A695F6-13F3-1B57-B744-B719767F8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582F9E-1F4D-6FAF-A604-199A7D752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7471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EF79BD-63B7-F0BB-D4FD-C3E9D2621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A5E6B1-0273-FEF5-C2B2-050C425D8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9D5040-58E3-821D-4A63-D1D95C5B3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CE059F-08CC-38E3-2CC1-92CC36A26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EA388D-DEC0-6160-3D61-056408DEC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302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3EA42E-2277-C745-4609-8E924A9E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683033-26B6-0F70-9DBA-B227F5BCE1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335DA42-95BF-C3AE-69BF-7FEB57FF1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7EBB89-71CE-3FCD-4C93-70125267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EFF4F78-FE7E-C80B-4A0A-F06E89719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89D3E4C-4847-7A25-2394-0F31E3F87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32070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05240A-5906-A770-D16A-5E468E9B5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D48CFDD-33EE-C663-65F9-D9E9956E1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8A88F5A-FF7E-078F-A666-6CD1EC85F9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B527612-E366-CBC6-AD5F-0D74BB0F28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B7455F2-2402-DA90-0842-A249AD34D9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CF0E076-7ADE-B3A5-9B6A-426ADEE38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C4BAE39-F4B8-6D8B-334E-970EE68BC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D3A5A52-DDE7-50B5-CF9E-083ED9544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9652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DB2D06-7435-AA20-7711-52EE6EAA3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819AF95-68B7-D1AC-01BB-09BD10C2E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C5D5CFE-4822-7F0B-F4E1-8599909FF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C888DA8-CC57-76C8-4AD7-18F230DDF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19780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4DE0A10-3EE3-E65D-4A86-3C3BDBA71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6466FCB-2F2B-7CB5-B542-0E4802C7A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CD3D0B8-0F35-DB5F-78D0-DC3B43E58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43756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195057-C08D-1834-DBC5-08B0B1CB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048397-AD8A-FD89-9646-C44A3B497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F0C0B09-3BC7-7F43-F3B9-8061B0FAD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8D63F1-0CA2-98B1-2FE6-7BBE4DC90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DDBD049-EE03-5D26-52EC-045951893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2861058-55ED-ABC3-2F02-7931F8EFD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21612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657DB0-F653-8572-F1EE-2A8619A5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08AE5A5-D067-F983-88DD-7411DDCC8D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9614C05-21D4-DBB5-AF55-E4E68E86E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E97A97-FC6E-C8DB-C0DA-0D623E65A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73DA9AA-3280-6F9F-5A76-4EB9AEDD2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0BFE36-AC37-B562-A516-3629289A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71776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A80C14F-3915-A048-23F9-56FAA254E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F8F66D3-0293-6B45-5E51-8FEE45177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1CC25E-68E4-3584-BC33-F41F06C944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F2EB88-7F2F-4DC4-A581-B9CEEF054925}" type="datetimeFigureOut">
              <a:rPr lang="es-MX" smtClean="0"/>
              <a:t>03/12/2022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3E8B7C-1471-43A4-C345-C23AA40D8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75D6C1-E15E-6DBF-2FE3-332C07999A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6CCBD-055B-45D7-8390-CBAC0C311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10580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7 Disc Wars">
            <a:hlinkClick r:id="" action="ppaction://media"/>
            <a:extLst>
              <a:ext uri="{FF2B5EF4-FFF2-40B4-BE49-F238E27FC236}">
                <a16:creationId xmlns:a16="http://schemas.microsoft.com/office/drawing/2014/main" id="{0A95618C-B8DE-68DC-02EA-7CF78108BC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7144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659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14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3281772" y="102006"/>
            <a:ext cx="56284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TIPOGRAFÍA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E445EA38-5B19-DFE3-C6ED-E35AC69584FB}"/>
              </a:ext>
            </a:extLst>
          </p:cNvPr>
          <p:cNvGrpSpPr/>
          <p:nvPr/>
        </p:nvGrpSpPr>
        <p:grpSpPr>
          <a:xfrm>
            <a:off x="3147758" y="2722511"/>
            <a:ext cx="5896487" cy="1412978"/>
            <a:chOff x="3147759" y="1920243"/>
            <a:chExt cx="5896487" cy="1412978"/>
          </a:xfrm>
        </p:grpSpPr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C8F6FF55-47F0-7703-E166-88B38987CBBC}"/>
                </a:ext>
              </a:extLst>
            </p:cNvPr>
            <p:cNvSpPr txBox="1"/>
            <p:nvPr/>
          </p:nvSpPr>
          <p:spPr>
            <a:xfrm>
              <a:off x="4354819" y="1920243"/>
              <a:ext cx="348236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solidFill>
                    <a:schemeClr val="bg1"/>
                  </a:solidFill>
                  <a:latin typeface="Sansation" panose="02000000000000000000" pitchFamily="2" charset="0"/>
                </a:rPr>
                <a:t>SANSATION</a:t>
              </a:r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A4FADA1E-197B-3B29-BCC6-81B4ED4AAA57}"/>
                </a:ext>
              </a:extLst>
            </p:cNvPr>
            <p:cNvSpPr txBox="1"/>
            <p:nvPr/>
          </p:nvSpPr>
          <p:spPr>
            <a:xfrm>
              <a:off x="3147759" y="2563780"/>
              <a:ext cx="589648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solidFill>
                    <a:schemeClr val="bg1"/>
                  </a:solidFill>
                  <a:latin typeface="Sansation" panose="02000000000000000000" pitchFamily="2" charset="0"/>
                </a:rPr>
                <a:t>BY BERNDT MONTAG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4893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xit" presetSubtype="16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" presetID="6" presetClass="exit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3022883" y="12475"/>
            <a:ext cx="61462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POWERED BY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1FE98460-B723-D668-4DAC-6A6E0CBD3625}"/>
              </a:ext>
            </a:extLst>
          </p:cNvPr>
          <p:cNvGrpSpPr/>
          <p:nvPr/>
        </p:nvGrpSpPr>
        <p:grpSpPr>
          <a:xfrm>
            <a:off x="681683" y="1105374"/>
            <a:ext cx="11148631" cy="6054378"/>
            <a:chOff x="681683" y="1215102"/>
            <a:chExt cx="11148631" cy="6054378"/>
          </a:xfrm>
        </p:grpSpPr>
        <p:grpSp>
          <p:nvGrpSpPr>
            <p:cNvPr id="18" name="Grupo 17">
              <a:extLst>
                <a:ext uri="{FF2B5EF4-FFF2-40B4-BE49-F238E27FC236}">
                  <a16:creationId xmlns:a16="http://schemas.microsoft.com/office/drawing/2014/main" id="{4D9203E9-E457-6C3C-91D8-E2FBF7BDD739}"/>
                </a:ext>
              </a:extLst>
            </p:cNvPr>
            <p:cNvGrpSpPr/>
            <p:nvPr/>
          </p:nvGrpSpPr>
          <p:grpSpPr>
            <a:xfrm>
              <a:off x="681683" y="1215102"/>
              <a:ext cx="11148631" cy="3558958"/>
              <a:chOff x="681683" y="1215102"/>
              <a:chExt cx="11148631" cy="3558958"/>
            </a:xfrm>
          </p:grpSpPr>
          <p:grpSp>
            <p:nvGrpSpPr>
              <p:cNvPr id="15" name="Grupo 14">
                <a:extLst>
                  <a:ext uri="{FF2B5EF4-FFF2-40B4-BE49-F238E27FC236}">
                    <a16:creationId xmlns:a16="http://schemas.microsoft.com/office/drawing/2014/main" id="{316218B6-99B7-F062-2E1B-B2131C06C9E9}"/>
                  </a:ext>
                </a:extLst>
              </p:cNvPr>
              <p:cNvGrpSpPr/>
              <p:nvPr/>
            </p:nvGrpSpPr>
            <p:grpSpPr>
              <a:xfrm>
                <a:off x="681683" y="1215102"/>
                <a:ext cx="11148631" cy="2807807"/>
                <a:chOff x="681683" y="2595837"/>
                <a:chExt cx="11148631" cy="2807807"/>
              </a:xfrm>
            </p:grpSpPr>
            <p:grpSp>
              <p:nvGrpSpPr>
                <p:cNvPr id="5" name="Grupo 4">
                  <a:extLst>
                    <a:ext uri="{FF2B5EF4-FFF2-40B4-BE49-F238E27FC236}">
                      <a16:creationId xmlns:a16="http://schemas.microsoft.com/office/drawing/2014/main" id="{7DD8C1AE-6B6E-9623-7EB9-3C165B13E092}"/>
                    </a:ext>
                  </a:extLst>
                </p:cNvPr>
                <p:cNvGrpSpPr/>
                <p:nvPr/>
              </p:nvGrpSpPr>
              <p:grpSpPr>
                <a:xfrm>
                  <a:off x="681683" y="2595837"/>
                  <a:ext cx="4270563" cy="2702459"/>
                  <a:chOff x="399587" y="2876494"/>
                  <a:chExt cx="4270563" cy="2702459"/>
                </a:xfrm>
              </p:grpSpPr>
              <p:sp>
                <p:nvSpPr>
                  <p:cNvPr id="6" name="CuadroTexto 5">
                    <a:extLst>
                      <a:ext uri="{FF2B5EF4-FFF2-40B4-BE49-F238E27FC236}">
                        <a16:creationId xmlns:a16="http://schemas.microsoft.com/office/drawing/2014/main" id="{45AEF6B7-290E-8A12-CEC3-77F0B2AAFB7B}"/>
                      </a:ext>
                    </a:extLst>
                  </p:cNvPr>
                  <p:cNvSpPr txBox="1"/>
                  <p:nvPr/>
                </p:nvSpPr>
                <p:spPr>
                  <a:xfrm>
                    <a:off x="399588" y="2876494"/>
                    <a:ext cx="4270562" cy="707886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  <a:alpha val="58000"/>
                    </a:schemeClr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s-MX" sz="4000" dirty="0">
                        <a:solidFill>
                          <a:schemeClr val="bg1"/>
                        </a:solidFill>
                        <a:latin typeface="Sansation" panose="02000000000000000000" pitchFamily="2" charset="0"/>
                      </a:rPr>
                      <a:t>Processing 4.0b2</a:t>
                    </a:r>
                  </a:p>
                </p:txBody>
              </p:sp>
              <p:pic>
                <p:nvPicPr>
                  <p:cNvPr id="7" name="Imagen 6" descr="Logotipo, nombre de la empresa&#10;&#10;Descripción generada automáticamente">
                    <a:extLst>
                      <a:ext uri="{FF2B5EF4-FFF2-40B4-BE49-F238E27FC236}">
                        <a16:creationId xmlns:a16="http://schemas.microsoft.com/office/drawing/2014/main" id="{3DA9E5F4-2302-BF2C-64E8-DF6C9F127A1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99587" y="3584380"/>
                    <a:ext cx="4270562" cy="199457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4" name="Grupo 13">
                  <a:extLst>
                    <a:ext uri="{FF2B5EF4-FFF2-40B4-BE49-F238E27FC236}">
                      <a16:creationId xmlns:a16="http://schemas.microsoft.com/office/drawing/2014/main" id="{3B025872-FA45-5069-9144-00EED02DF7AF}"/>
                    </a:ext>
                  </a:extLst>
                </p:cNvPr>
                <p:cNvGrpSpPr/>
                <p:nvPr/>
              </p:nvGrpSpPr>
              <p:grpSpPr>
                <a:xfrm>
                  <a:off x="6719620" y="2595837"/>
                  <a:ext cx="5110694" cy="2807807"/>
                  <a:chOff x="6719620" y="2595837"/>
                  <a:chExt cx="5110694" cy="2807807"/>
                </a:xfrm>
              </p:grpSpPr>
              <p:sp>
                <p:nvSpPr>
                  <p:cNvPr id="8" name="CuadroTexto 7">
                    <a:extLst>
                      <a:ext uri="{FF2B5EF4-FFF2-40B4-BE49-F238E27FC236}">
                        <a16:creationId xmlns:a16="http://schemas.microsoft.com/office/drawing/2014/main" id="{5B019192-4FDF-42A6-DD69-E23A3D571256}"/>
                      </a:ext>
                    </a:extLst>
                  </p:cNvPr>
                  <p:cNvSpPr txBox="1"/>
                  <p:nvPr/>
                </p:nvSpPr>
                <p:spPr>
                  <a:xfrm>
                    <a:off x="6719620" y="2595837"/>
                    <a:ext cx="5110694" cy="707886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  <a:alpha val="58000"/>
                    </a:schemeClr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s-MX" sz="4000" dirty="0">
                        <a:solidFill>
                          <a:schemeClr val="bg1"/>
                        </a:solidFill>
                        <a:latin typeface="Sansation" panose="02000000000000000000" pitchFamily="2" charset="0"/>
                      </a:rPr>
                      <a:t>Adobe Photoshop 23</a:t>
                    </a:r>
                  </a:p>
                </p:txBody>
              </p:sp>
              <p:pic>
                <p:nvPicPr>
                  <p:cNvPr id="13" name="Imagen 12" descr="Pantalla de computadora con letras&#10;&#10;Descripción generada automáticamente con confianza baja">
                    <a:extLst>
                      <a:ext uri="{FF2B5EF4-FFF2-40B4-BE49-F238E27FC236}">
                        <a16:creationId xmlns:a16="http://schemas.microsoft.com/office/drawing/2014/main" id="{B4A9D874-FED2-9E23-B609-44E7A9631AB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81384" y="3216479"/>
                    <a:ext cx="2187165" cy="2187165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AE249FBE-6194-554C-779B-0F9804B78542}"/>
                  </a:ext>
                </a:extLst>
              </p:cNvPr>
              <p:cNvSpPr txBox="1"/>
              <p:nvPr/>
            </p:nvSpPr>
            <p:spPr>
              <a:xfrm>
                <a:off x="3772286" y="4066174"/>
                <a:ext cx="4647427" cy="707886"/>
              </a:xfrm>
              <a:prstGeom prst="rect">
                <a:avLst/>
              </a:prstGeom>
              <a:solidFill>
                <a:schemeClr val="bg1">
                  <a:lumMod val="65000"/>
                  <a:alpha val="58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MX" sz="4000" dirty="0">
                    <a:solidFill>
                      <a:schemeClr val="bg1"/>
                    </a:solidFill>
                    <a:latin typeface="Sansation" panose="02000000000000000000" pitchFamily="2" charset="0"/>
                  </a:rPr>
                  <a:t>Adobe </a:t>
                </a:r>
                <a:r>
                  <a:rPr lang="es-MX" sz="4000" dirty="0" err="1">
                    <a:solidFill>
                      <a:schemeClr val="bg1"/>
                    </a:solidFill>
                    <a:latin typeface="Sansation" panose="02000000000000000000" pitchFamily="2" charset="0"/>
                  </a:rPr>
                  <a:t>Premiere</a:t>
                </a:r>
                <a:r>
                  <a:rPr lang="es-MX" sz="4000" dirty="0">
                    <a:solidFill>
                      <a:schemeClr val="bg1"/>
                    </a:solidFill>
                    <a:latin typeface="Sansation" panose="02000000000000000000" pitchFamily="2" charset="0"/>
                  </a:rPr>
                  <a:t> 23</a:t>
                </a:r>
              </a:p>
            </p:txBody>
          </p:sp>
        </p:grpSp>
        <p:pic>
          <p:nvPicPr>
            <p:cNvPr id="20" name="Imagen 19" descr="Imagen que contiene firmar, señal, monitor, reloj&#10;&#10;Descripción generada automáticamente">
              <a:extLst>
                <a:ext uri="{FF2B5EF4-FFF2-40B4-BE49-F238E27FC236}">
                  <a16:creationId xmlns:a16="http://schemas.microsoft.com/office/drawing/2014/main" id="{EAACD88E-7729-80B4-DA29-431F1EFF5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4483" y="4346448"/>
              <a:ext cx="2923032" cy="29230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96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xit" presetSubtype="16" fill="hold" grpId="1" nodeType="after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7" presetID="6" presetClass="exit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8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103154" y="102006"/>
            <a:ext cx="1198571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3600" dirty="0">
                <a:solidFill>
                  <a:schemeClr val="bg1"/>
                </a:solidFill>
                <a:latin typeface="Sansation" panose="02000000000000000000" pitchFamily="2" charset="0"/>
              </a:rPr>
              <a:t>UNIVERSIDAD TECNOLÓGICA DEL VALLE DE TOLUCA</a:t>
            </a:r>
          </a:p>
          <a:p>
            <a:pPr algn="ctr"/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DIVISIÓN TICS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E445EA38-5B19-DFE3-C6ED-E35AC69584FB}"/>
              </a:ext>
            </a:extLst>
          </p:cNvPr>
          <p:cNvGrpSpPr/>
          <p:nvPr/>
        </p:nvGrpSpPr>
        <p:grpSpPr>
          <a:xfrm>
            <a:off x="1914767" y="2722511"/>
            <a:ext cx="8362481" cy="1351423"/>
            <a:chOff x="1914768" y="1920243"/>
            <a:chExt cx="8362481" cy="1351423"/>
          </a:xfrm>
        </p:grpSpPr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C8F6FF55-47F0-7703-E166-88B38987CBBC}"/>
                </a:ext>
              </a:extLst>
            </p:cNvPr>
            <p:cNvSpPr txBox="1"/>
            <p:nvPr/>
          </p:nvSpPr>
          <p:spPr>
            <a:xfrm>
              <a:off x="4604249" y="1920243"/>
              <a:ext cx="298350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solidFill>
                    <a:schemeClr val="bg1"/>
                  </a:solidFill>
                  <a:latin typeface="Sansation" panose="02000000000000000000" pitchFamily="2" charset="0"/>
                </a:rPr>
                <a:t>DIRECTOR</a:t>
              </a:r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A4FADA1E-197B-3B29-BCC6-81B4ED4AAA57}"/>
                </a:ext>
              </a:extLst>
            </p:cNvPr>
            <p:cNvSpPr txBox="1"/>
            <p:nvPr/>
          </p:nvSpPr>
          <p:spPr>
            <a:xfrm>
              <a:off x="1914768" y="2563780"/>
              <a:ext cx="836248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000" dirty="0">
                  <a:solidFill>
                    <a:schemeClr val="bg1"/>
                  </a:solidFill>
                  <a:latin typeface="Sansation" panose="02000000000000000000" pitchFamily="2" charset="0"/>
                </a:rPr>
                <a:t>M.T.I. CARLOS MILLÁN HINOJOSA</a:t>
              </a: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2438DCFA-A52C-7E63-8F9A-9D1C3C68E740}"/>
              </a:ext>
            </a:extLst>
          </p:cNvPr>
          <p:cNvGrpSpPr/>
          <p:nvPr/>
        </p:nvGrpSpPr>
        <p:grpSpPr>
          <a:xfrm>
            <a:off x="319731" y="4332519"/>
            <a:ext cx="11748729" cy="1351423"/>
            <a:chOff x="221652" y="1920243"/>
            <a:chExt cx="11748729" cy="1351423"/>
          </a:xfrm>
        </p:grpSpPr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2F6B5864-ADD5-6029-E813-16693F46D6C3}"/>
                </a:ext>
              </a:extLst>
            </p:cNvPr>
            <p:cNvSpPr txBox="1"/>
            <p:nvPr/>
          </p:nvSpPr>
          <p:spPr>
            <a:xfrm>
              <a:off x="2412787" y="1920243"/>
              <a:ext cx="736644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solidFill>
                    <a:schemeClr val="bg1"/>
                  </a:solidFill>
                  <a:latin typeface="Sansation" panose="02000000000000000000" pitchFamily="2" charset="0"/>
                </a:rPr>
                <a:t>TUTOR 10° CUATRIMESTRE</a:t>
              </a:r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4D0FE6E7-3CA5-8042-1D39-23F9EE0B4A0A}"/>
                </a:ext>
              </a:extLst>
            </p:cNvPr>
            <p:cNvSpPr txBox="1"/>
            <p:nvPr/>
          </p:nvSpPr>
          <p:spPr>
            <a:xfrm>
              <a:off x="221652" y="2563780"/>
              <a:ext cx="1174872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000" dirty="0">
                  <a:solidFill>
                    <a:schemeClr val="bg1"/>
                  </a:solidFill>
                  <a:latin typeface="Sansation" panose="02000000000000000000" pitchFamily="2" charset="0"/>
                </a:rPr>
                <a:t>I.T.I.C. ROBERTO VINICIO CAMACHO MENDOZA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6779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6" presetClass="exit" presetSubtype="16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0"/>
                            </p:stCondLst>
                            <p:childTnLst>
                              <p:par>
                                <p:cTn id="21" presetID="6" presetClass="exit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0"/>
                            </p:stCondLst>
                            <p:childTnLst>
                              <p:par>
                                <p:cTn id="25" presetID="6" presetClass="exit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2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1383011" y="3429000"/>
            <a:ext cx="942597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UTVT RUNNER</a:t>
            </a:r>
          </a:p>
          <a:p>
            <a:pPr algn="ctr"/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GRACIAS POR JUGAR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03B37B0E-033B-2A87-A3C3-E858B8069B29}"/>
              </a:ext>
            </a:extLst>
          </p:cNvPr>
          <p:cNvGrpSpPr/>
          <p:nvPr/>
        </p:nvGrpSpPr>
        <p:grpSpPr>
          <a:xfrm>
            <a:off x="749884" y="934703"/>
            <a:ext cx="11142329" cy="1571625"/>
            <a:chOff x="749884" y="934703"/>
            <a:chExt cx="11142329" cy="1571625"/>
          </a:xfrm>
        </p:grpSpPr>
        <p:pic>
          <p:nvPicPr>
            <p:cNvPr id="3" name="Imagen 2" descr="Logotipo&#10;&#10;Descripción generada automáticamente">
              <a:extLst>
                <a:ext uri="{FF2B5EF4-FFF2-40B4-BE49-F238E27FC236}">
                  <a16:creationId xmlns:a16="http://schemas.microsoft.com/office/drawing/2014/main" id="{EA8DB59E-38D0-6D4E-5574-B4136D840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4713" y="934703"/>
              <a:ext cx="2857500" cy="1571625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4" name="Imagen 3" descr="Logotipo&#10;&#10;Descripción generada automáticamente">
              <a:extLst>
                <a:ext uri="{FF2B5EF4-FFF2-40B4-BE49-F238E27FC236}">
                  <a16:creationId xmlns:a16="http://schemas.microsoft.com/office/drawing/2014/main" id="{4304A9DB-501B-FCD0-1577-BDA8067E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9884" y="945831"/>
              <a:ext cx="1535113" cy="15351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9059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xit" presetSubtype="16" fill="hold" grpId="1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7" presetID="6" presetClass="exit" presetSubtype="16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7992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2768005" y="2828835"/>
            <a:ext cx="66559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UTVT RUNNER</a:t>
            </a:r>
          </a:p>
        </p:txBody>
      </p:sp>
    </p:spTree>
    <p:extLst>
      <p:ext uri="{BB962C8B-B14F-4D97-AF65-F5344CB8AC3E}">
        <p14:creationId xmlns:p14="http://schemas.microsoft.com/office/powerpoint/2010/main" val="3240673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xit" presetSubtype="16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3716182" y="2828835"/>
            <a:ext cx="47596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CRÉDITOS</a:t>
            </a:r>
          </a:p>
        </p:txBody>
      </p:sp>
    </p:spTree>
    <p:extLst>
      <p:ext uri="{BB962C8B-B14F-4D97-AF65-F5344CB8AC3E}">
        <p14:creationId xmlns:p14="http://schemas.microsoft.com/office/powerpoint/2010/main" val="3638189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6" presetClass="exit" presetSubtype="16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167224" y="384399"/>
            <a:ext cx="84245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>
                <a:solidFill>
                  <a:schemeClr val="bg1"/>
                </a:solidFill>
                <a:latin typeface="Sansation" panose="02000000000000000000" pitchFamily="2" charset="0"/>
              </a:rPr>
              <a:t>INGENIERÍA EN DESARROLLO Y GESTIÓN DEL SOFTWARE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F89BB34-DF22-B2B9-8A8E-99DE32363B90}"/>
              </a:ext>
            </a:extLst>
          </p:cNvPr>
          <p:cNvSpPr txBox="1"/>
          <p:nvPr/>
        </p:nvSpPr>
        <p:spPr>
          <a:xfrm>
            <a:off x="3660353" y="2528561"/>
            <a:ext cx="8424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>
                <a:solidFill>
                  <a:schemeClr val="bg1"/>
                </a:solidFill>
                <a:latin typeface="Sansation" panose="02000000000000000000" pitchFamily="2" charset="0"/>
              </a:rPr>
              <a:t>SEPTIEMBRE-DICIEMBRE 2022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0F005D7-30D9-DD5F-3FB5-E56D6AFAA741}"/>
              </a:ext>
            </a:extLst>
          </p:cNvPr>
          <p:cNvSpPr txBox="1"/>
          <p:nvPr/>
        </p:nvSpPr>
        <p:spPr>
          <a:xfrm>
            <a:off x="1" y="3867817"/>
            <a:ext cx="8229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>
                <a:solidFill>
                  <a:schemeClr val="bg1"/>
                </a:solidFill>
                <a:latin typeface="Sansation" panose="02000000000000000000" pitchFamily="2" charset="0"/>
              </a:rPr>
              <a:t>CREACIÓN DE VIDEOJUEGOS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2644A2D-94D8-5B63-65B9-CF2F702DDDA4}"/>
              </a:ext>
            </a:extLst>
          </p:cNvPr>
          <p:cNvSpPr txBox="1"/>
          <p:nvPr/>
        </p:nvSpPr>
        <p:spPr>
          <a:xfrm>
            <a:off x="525101" y="5896962"/>
            <a:ext cx="117498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>
                <a:solidFill>
                  <a:schemeClr val="bg1"/>
                </a:solidFill>
                <a:latin typeface="Sansation" panose="02000000000000000000" pitchFamily="2" charset="0"/>
              </a:rPr>
              <a:t>M.E.S. RUBÉN DARIO HERNÁNDEZ MENDO</a:t>
            </a:r>
          </a:p>
        </p:txBody>
      </p:sp>
    </p:spTree>
    <p:extLst>
      <p:ext uri="{BB962C8B-B14F-4D97-AF65-F5344CB8AC3E}">
        <p14:creationId xmlns:p14="http://schemas.microsoft.com/office/powerpoint/2010/main" val="2333737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6" presetClass="exit" presetSubtype="16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2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0"/>
                            </p:stCondLst>
                            <p:childTnLst>
                              <p:par>
                                <p:cTn id="25" presetID="6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2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0"/>
                            </p:stCondLst>
                            <p:childTnLst>
                              <p:par>
                                <p:cTn id="29" presetID="6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3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000"/>
                            </p:stCondLst>
                            <p:childTnLst>
                              <p:par>
                                <p:cTn id="33" presetID="6" presetClass="exit" presetSubtype="16" fill="hold" grpId="1" nodeType="after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3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  <p:bldP spid="4" grpId="0"/>
      <p:bldP spid="4" grpId="1"/>
      <p:bldP spid="5" grpId="0"/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8184728-5A5C-B1FE-7519-6E53F7217FFB}"/>
              </a:ext>
            </a:extLst>
          </p:cNvPr>
          <p:cNvSpPr txBox="1"/>
          <p:nvPr/>
        </p:nvSpPr>
        <p:spPr>
          <a:xfrm>
            <a:off x="4156206" y="0"/>
            <a:ext cx="38795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IDGS-101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7E300187-A1AB-3D07-2982-2A9D8576E72F}"/>
              </a:ext>
            </a:extLst>
          </p:cNvPr>
          <p:cNvGrpSpPr/>
          <p:nvPr/>
        </p:nvGrpSpPr>
        <p:grpSpPr>
          <a:xfrm>
            <a:off x="429774" y="1444773"/>
            <a:ext cx="10773477" cy="4801314"/>
            <a:chOff x="429774" y="1444773"/>
            <a:chExt cx="10773477" cy="4801314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BA9810D3-2449-9301-F7DC-D74094A0C0FA}"/>
                </a:ext>
              </a:extLst>
            </p:cNvPr>
            <p:cNvSpPr txBox="1"/>
            <p:nvPr/>
          </p:nvSpPr>
          <p:spPr>
            <a:xfrm>
              <a:off x="429774" y="1444773"/>
              <a:ext cx="4677884" cy="4801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ACOSTA AVILA GONZALO EMILIO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ARISTA VIVAS LIZBETH JAEL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BARRIOS BARRERA TANIA PAMELA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CASTAÑON TORRES ORLANDO DANIEL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CERRO ORTIZ ROSA MONTSERRAT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CHAVEZ GUTIERREZ ANGELICA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CLETO MARTINEZ JUAN MANUEL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DE JESUS MARTINEZ RICARDO RODRIGO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DE JESUS SALDIVAR JOSE ALBERTO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DIAZ GOMEZ MARTIN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DIAZ ROMERO CAROLINA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FARFAN OSTIO JOSE DE JESUS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FLORES GARCIA BRANDON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FLORES QUIROZ EMMANUEL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FLORES VAZQUEZ ERASTO GEOVANY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FONSECA TORRES JESUS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GUTIERREZ ENGOMBIA JESUS SAMAEL </a:t>
              </a:r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E53EB23F-2ACB-ED5E-F319-CA93C23F50F0}"/>
                </a:ext>
              </a:extLst>
            </p:cNvPr>
            <p:cNvSpPr txBox="1"/>
            <p:nvPr/>
          </p:nvSpPr>
          <p:spPr>
            <a:xfrm>
              <a:off x="6439767" y="1444773"/>
              <a:ext cx="4763484" cy="4801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GUTIERREZ NUÑEZ JOEL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GUTIERREZ ORDOÑEZ FABIAN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GUZMAN SANCHEZ JAN CARLO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HERAZ PEREZ ALFREDO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HERNANDEZ MONTIEL YESSICA FABIOLA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HERNANDEZ TOVAR ALEJANDRO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MARTINEZ GARCIA ERIKA ITZEL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MARTINEZ ORIHUELA JOSE JUAN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MONTAÑO FLORES IRVIN MAURICIO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PADUANO HERNANDEZ TANIA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PERFECTO FERNANDEZ AYLIN ABIRAM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REYES TELESFORO ALAN MAURICIO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RIOS HERNANDEZ RUDY SAMUEL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ROSAS CERVANTES DIEGO AARON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SALAZAR FERNANDEZ ERIK SAHIAN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SERRANO SANTOS SAMUEL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VILLAREYES ADRIAN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0600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xit" presetSubtype="16" fill="hold" grpId="1" nodeType="afterEffect">
                                  <p:stCondLst>
                                    <p:cond delay="24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0"/>
                            </p:stCondLst>
                            <p:childTnLst>
                              <p:par>
                                <p:cTn id="17" presetID="6" presetClass="exit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8184728-5A5C-B1FE-7519-6E53F7217FFB}"/>
              </a:ext>
            </a:extLst>
          </p:cNvPr>
          <p:cNvSpPr txBox="1"/>
          <p:nvPr/>
        </p:nvSpPr>
        <p:spPr>
          <a:xfrm>
            <a:off x="4043194" y="0"/>
            <a:ext cx="41056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IDGS-102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2664FE0F-E801-AAF5-7473-ED330D759854}"/>
              </a:ext>
            </a:extLst>
          </p:cNvPr>
          <p:cNvGrpSpPr/>
          <p:nvPr/>
        </p:nvGrpSpPr>
        <p:grpSpPr>
          <a:xfrm>
            <a:off x="429774" y="1444773"/>
            <a:ext cx="10576564" cy="4801314"/>
            <a:chOff x="429774" y="1444773"/>
            <a:chExt cx="10576564" cy="4801314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17B66E28-81EE-F692-7B96-A54422A26C54}"/>
                </a:ext>
              </a:extLst>
            </p:cNvPr>
            <p:cNvSpPr txBox="1"/>
            <p:nvPr/>
          </p:nvSpPr>
          <p:spPr>
            <a:xfrm>
              <a:off x="429774" y="1444773"/>
              <a:ext cx="4388702" cy="4801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APOLINAR ESPINDOLA OSCAR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BAUTISTA GONZALEZ YOALY XIMENA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CONTRERAS DIMAS DIEGO ISRAEL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DE LA LUZ ROJAS JAZZIEL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DOMINGUEZ DIAZ MIGUEL BETZAY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DUARTE CLEMENTE EDUARDO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ESQUIVEL GUTIERREZ MIGUEL ANGEL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FLORES GARCIA CRISTIAN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GALINDO ALVARADO MASAO YAEL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GARCIA FIGUEROA GUSTAVO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GARCIA SANCHEZ ANELY ZULEMA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GIL GOMEZ JESSICA IVONNE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GONZALEZ CHIMAL IRAN ALONDRA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GUIZAR PEÑA CARLOS ENRIQUE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HERNANDEZ </a:t>
              </a:r>
              <a:r>
                <a:rPr lang="es-MX" dirty="0" err="1">
                  <a:solidFill>
                    <a:schemeClr val="bg1"/>
                  </a:solidFill>
                  <a:latin typeface="Sansation" panose="02000000000000000000" pitchFamily="2" charset="0"/>
                </a:rPr>
                <a:t>HERNANDEZ</a:t>
              </a:r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 ARELI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JAVIER LOPEZ ISAAC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JIMENEZ ESQUIVEL JESUS RAUL</a:t>
              </a:r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453BA07B-491F-71D0-4A65-7ADD5212F704}"/>
                </a:ext>
              </a:extLst>
            </p:cNvPr>
            <p:cNvSpPr txBox="1"/>
            <p:nvPr/>
          </p:nvSpPr>
          <p:spPr>
            <a:xfrm>
              <a:off x="6439767" y="1444773"/>
              <a:ext cx="4566571" cy="4801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LAZCANO ORTIZ IRIS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LEONIDES CEBALLOS OSCAR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LOPEZ GIL MOISES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MANJARREZ CAREAGA JOSUE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MARTINEZ GUIDO CARLOS EDUARDO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MARTINEZ HERNANDEZ RAUL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MARTINEZ JIMENEZ ALEX DONALDO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MEJIA MORENO NATIVIDAD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MENDOZA MATIAS JOANNA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ORTIZ </a:t>
              </a:r>
              <a:r>
                <a:rPr lang="es-MX" dirty="0" err="1">
                  <a:solidFill>
                    <a:schemeClr val="bg1"/>
                  </a:solidFill>
                  <a:latin typeface="Sansation" panose="02000000000000000000" pitchFamily="2" charset="0"/>
                </a:rPr>
                <a:t>ORTIZ</a:t>
              </a:r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 JOSE LUIS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PALACIOS MIRAFUENTES ANGEL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PALACIOS PEÑA AXEL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PALMA CABALLERO EBER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REYES GONZALEZ ABRIL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SARA REYES JUANA INES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TORRES VILLAVICENCIO ALAN BRAYAN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VALENCIA VAZQUEZ ALMA DANIA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1607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xit" presetSubtype="16" fill="hold" grpId="1" nodeType="afterEffect">
                                  <p:stCondLst>
                                    <p:cond delay="24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0"/>
                            </p:stCondLst>
                            <p:childTnLst>
                              <p:par>
                                <p:cTn id="17" presetID="6" presetClass="exit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8184728-5A5C-B1FE-7519-6E53F7217FFB}"/>
              </a:ext>
            </a:extLst>
          </p:cNvPr>
          <p:cNvSpPr txBox="1"/>
          <p:nvPr/>
        </p:nvSpPr>
        <p:spPr>
          <a:xfrm>
            <a:off x="4042392" y="0"/>
            <a:ext cx="41072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IDGS-103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8C8892D8-40DB-53BA-D667-9B209F69A6DA}"/>
              </a:ext>
            </a:extLst>
          </p:cNvPr>
          <p:cNvGrpSpPr/>
          <p:nvPr/>
        </p:nvGrpSpPr>
        <p:grpSpPr>
          <a:xfrm>
            <a:off x="429774" y="1444773"/>
            <a:ext cx="10153884" cy="4801314"/>
            <a:chOff x="429774" y="1444773"/>
            <a:chExt cx="10153884" cy="4801314"/>
          </a:xfrm>
        </p:grpSpPr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D11BFBB1-7A49-EDDA-688F-3C9859C751A4}"/>
                </a:ext>
              </a:extLst>
            </p:cNvPr>
            <p:cNvSpPr txBox="1"/>
            <p:nvPr/>
          </p:nvSpPr>
          <p:spPr>
            <a:xfrm>
              <a:off x="429774" y="1444773"/>
              <a:ext cx="5442516" cy="4801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BARREDA MARTINEZ CRISTOFER 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CAMPOS QUIÑONES FRANCISCA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COLIN GARCIA OMAR YAIR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CORONA DOMINGO ADAIR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CORONEL MANZANO UZZIEL NATHANAEL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CRUZ TORRES ROBERTO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DE JESUS CORTEZ SAUL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DURO SANCHEZ BRENDA XIMENA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DURO SANCHEZ CYNTHIA PAOLA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FLORES HERNANDEZ RICARDO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GALO GONZALEZ SARAHI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GERMAN SANCHEZ RICARDO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GONZALEZ HERNANDEZ AURORA GUADALUPE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INOCENTE MANCILLA IRIDIAN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LAURENANO AVILES WENDY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LOPEZ HERNANDEZ BERENICE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LOPEZ MARTINEZ BRYAN JAIR</a:t>
              </a:r>
            </a:p>
          </p:txBody>
        </p:sp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E4ADD112-BED5-972E-477D-5ABE561626A2}"/>
                </a:ext>
              </a:extLst>
            </p:cNvPr>
            <p:cNvSpPr txBox="1"/>
            <p:nvPr/>
          </p:nvSpPr>
          <p:spPr>
            <a:xfrm>
              <a:off x="6439767" y="1444773"/>
              <a:ext cx="4143891" cy="4801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MARTINEZ DIAZ SAIRA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MARTINEZ FAUSTINO KEVIN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MEDINA PEREZ SERGIO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NAVA GONZALEZ HUGO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NERI ALMAZAN ERIKA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NUÑEZ DOMINGUEZ JESSICA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NUÑEZ HERNANDEZ ENRIQUE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PEREA LOPEZ VICTOR MANUEL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PEREZ TORRES KAREN ITZEL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REYES HERNANDEZ PABLO ADRIAN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RIVERA ROBLES MIGUEL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ROA MILLAN ANTONIO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SEVILLA ORTIZ DULCE MARIA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TERESO TIRADO SAUL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TOVAR GARCIA CESAR DANIEL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VALENCIA NAVA ITZEL</a:t>
              </a:r>
            </a:p>
            <a:p>
              <a:r>
                <a:rPr lang="es-MX" dirty="0">
                  <a:solidFill>
                    <a:schemeClr val="bg1"/>
                  </a:solidFill>
                  <a:latin typeface="Sansation" panose="02000000000000000000" pitchFamily="2" charset="0"/>
                </a:rPr>
                <a:t>VAZQUEZ PONCE EUDARDO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3687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xit" presetSubtype="16" fill="hold" grpId="1" nodeType="afterEffect">
                                  <p:stCondLst>
                                    <p:cond delay="24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0"/>
                            </p:stCondLst>
                            <p:childTnLst>
                              <p:par>
                                <p:cTn id="17" presetID="6" presetClass="exit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2114140" y="2274838"/>
            <a:ext cx="796372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INSPIRADO EN</a:t>
            </a:r>
          </a:p>
          <a:p>
            <a:pPr algn="ctr"/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JETPACK JOYRIDE</a:t>
            </a:r>
          </a:p>
        </p:txBody>
      </p:sp>
    </p:spTree>
    <p:extLst>
      <p:ext uri="{BB962C8B-B14F-4D97-AF65-F5344CB8AC3E}">
        <p14:creationId xmlns:p14="http://schemas.microsoft.com/office/powerpoint/2010/main" val="1612775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xit" presetSubtype="16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1BFBB1-7A49-EDDA-688F-3C9859C751A4}"/>
              </a:ext>
            </a:extLst>
          </p:cNvPr>
          <p:cNvSpPr txBox="1"/>
          <p:nvPr/>
        </p:nvSpPr>
        <p:spPr>
          <a:xfrm>
            <a:off x="4180251" y="102006"/>
            <a:ext cx="38314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7200" dirty="0">
                <a:solidFill>
                  <a:schemeClr val="bg1"/>
                </a:solidFill>
                <a:latin typeface="Sansation" panose="02000000000000000000" pitchFamily="2" charset="0"/>
              </a:rPr>
              <a:t>MÚSICA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5B492D52-6FAA-A85A-7098-1FFCF972153D}"/>
              </a:ext>
            </a:extLst>
          </p:cNvPr>
          <p:cNvGrpSpPr/>
          <p:nvPr/>
        </p:nvGrpSpPr>
        <p:grpSpPr>
          <a:xfrm>
            <a:off x="3336815" y="4236267"/>
            <a:ext cx="5518370" cy="2166600"/>
            <a:chOff x="3336815" y="4236267"/>
            <a:chExt cx="5518370" cy="2166600"/>
          </a:xfrm>
        </p:grpSpPr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590A24F3-DB80-8EBA-0163-B1D3C337C0EE}"/>
                </a:ext>
              </a:extLst>
            </p:cNvPr>
            <p:cNvSpPr txBox="1"/>
            <p:nvPr/>
          </p:nvSpPr>
          <p:spPr>
            <a:xfrm>
              <a:off x="3336815" y="4236267"/>
              <a:ext cx="551837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solidFill>
                    <a:schemeClr val="bg1"/>
                  </a:solidFill>
                  <a:latin typeface="Sansation" panose="02000000000000000000" pitchFamily="2" charset="0"/>
                </a:rPr>
                <a:t>THE SON OF FLYNN</a:t>
              </a:r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382EC23F-510D-A9D1-5532-320C864DD182}"/>
                </a:ext>
              </a:extLst>
            </p:cNvPr>
            <p:cNvSpPr txBox="1"/>
            <p:nvPr/>
          </p:nvSpPr>
          <p:spPr>
            <a:xfrm>
              <a:off x="4455968" y="4932023"/>
              <a:ext cx="328006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solidFill>
                    <a:schemeClr val="bg1"/>
                  </a:solidFill>
                  <a:latin typeface="Sansation" panose="02000000000000000000" pitchFamily="2" charset="0"/>
                </a:rPr>
                <a:t>DISC WARS</a:t>
              </a:r>
            </a:p>
          </p:txBody>
        </p:sp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79CFB15C-2A4D-962F-8B42-8B9354929EA8}"/>
                </a:ext>
              </a:extLst>
            </p:cNvPr>
            <p:cNvSpPr txBox="1"/>
            <p:nvPr/>
          </p:nvSpPr>
          <p:spPr>
            <a:xfrm>
              <a:off x="3978273" y="5633426"/>
              <a:ext cx="423545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solidFill>
                    <a:schemeClr val="bg1"/>
                  </a:solidFill>
                  <a:latin typeface="Sansation" panose="02000000000000000000" pitchFamily="2" charset="0"/>
                </a:rPr>
                <a:t>BY DAFT PUNK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E445EA38-5B19-DFE3-C6ED-E35AC69584FB}"/>
              </a:ext>
            </a:extLst>
          </p:cNvPr>
          <p:cNvGrpSpPr/>
          <p:nvPr/>
        </p:nvGrpSpPr>
        <p:grpSpPr>
          <a:xfrm>
            <a:off x="1220787" y="1920243"/>
            <a:ext cx="9750426" cy="1412978"/>
            <a:chOff x="1220787" y="1920243"/>
            <a:chExt cx="9750426" cy="1412978"/>
          </a:xfrm>
        </p:grpSpPr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C8F6FF55-47F0-7703-E166-88B38987CBBC}"/>
                </a:ext>
              </a:extLst>
            </p:cNvPr>
            <p:cNvSpPr txBox="1"/>
            <p:nvPr/>
          </p:nvSpPr>
          <p:spPr>
            <a:xfrm>
              <a:off x="1220787" y="1920243"/>
              <a:ext cx="975042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solidFill>
                    <a:schemeClr val="bg1"/>
                  </a:solidFill>
                  <a:latin typeface="Sansation" panose="02000000000000000000" pitchFamily="2" charset="0"/>
                </a:rPr>
                <a:t>BATTLETOADS IN BATTLEMANIACS</a:t>
              </a:r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A4FADA1E-197B-3B29-BCC6-81B4ED4AAA57}"/>
                </a:ext>
              </a:extLst>
            </p:cNvPr>
            <p:cNvSpPr txBox="1"/>
            <p:nvPr/>
          </p:nvSpPr>
          <p:spPr>
            <a:xfrm>
              <a:off x="3934030" y="2563780"/>
              <a:ext cx="432394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4400" dirty="0">
                  <a:solidFill>
                    <a:schemeClr val="bg1"/>
                  </a:solidFill>
                  <a:latin typeface="Sansation" panose="02000000000000000000" pitchFamily="2" charset="0"/>
                </a:rPr>
                <a:t>BY DAVID WISE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7333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6" presetClass="exit" presetSubtype="16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0"/>
                            </p:stCondLst>
                            <p:childTnLst>
                              <p:par>
                                <p:cTn id="21" presetID="6" presetClass="exit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0"/>
                            </p:stCondLst>
                            <p:childTnLst>
                              <p:par>
                                <p:cTn id="25" presetID="6" presetClass="exit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2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461</Words>
  <Application>Microsoft Office PowerPoint</Application>
  <PresentationFormat>Panorámica</PresentationFormat>
  <Paragraphs>134</Paragraphs>
  <Slides>14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Sansation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Ruben Dario Hernandez Mendo</dc:creator>
  <cp:lastModifiedBy>Ruben Dario Hernandez Mendo</cp:lastModifiedBy>
  <cp:revision>55</cp:revision>
  <dcterms:created xsi:type="dcterms:W3CDTF">2022-12-03T15:50:02Z</dcterms:created>
  <dcterms:modified xsi:type="dcterms:W3CDTF">2022-12-03T19:19:34Z</dcterms:modified>
</cp:coreProperties>
</file>

<file path=docProps/thumbnail.jpeg>
</file>